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image" Target="../media/image9.jpeg"/><Relationship Id="rId14" Type="http://schemas.openxmlformats.org/officeDocument/2006/relationships/image" Target="../media/image10.jpeg"/><Relationship Id="rId15" Type="http://schemas.openxmlformats.org/officeDocument/2006/relationships/image" Target="../media/image11.jpeg"/><Relationship Id="rId16" Type="http://schemas.openxmlformats.org/officeDocument/2006/relationships/image" Target="../media/image12.jpeg"/><Relationship Id="rId17" Type="http://schemas.openxmlformats.org/officeDocument/2006/relationships/image" Target="../media/image13.jpeg"/><Relationship Id="rId18" Type="http://schemas.openxmlformats.org/officeDocument/2006/relationships/image" Target="../media/image14.jpeg"/><Relationship Id="rId19" Type="http://schemas.openxmlformats.org/officeDocument/2006/relationships/image" Target="../media/image15.jpeg"/><Relationship Id="rId20" Type="http://schemas.openxmlformats.org/officeDocument/2006/relationships/image" Target="../media/image16.jpeg"/><Relationship Id="rId21" Type="http://schemas.openxmlformats.org/officeDocument/2006/relationships/image" Target="../media/image17.jpeg"/><Relationship Id="rId22" Type="http://schemas.openxmlformats.org/officeDocument/2006/relationships/image" Target="../media/image18.jpeg"/><Relationship Id="rId23" Type="http://schemas.openxmlformats.org/officeDocument/2006/relationships/image" Target="../media/image19.jpeg"/><Relationship Id="rId24" Type="http://schemas.openxmlformats.org/officeDocument/2006/relationships/image" Target="../media/image2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018302" y="13579183"/>
            <a:ext cx="2840699" cy="1031239"/>
            <a:chOff x="0" y="0"/>
            <a:chExt cx="2840698" cy="1031238"/>
          </a:xfrm>
        </p:grpSpPr>
        <p:sp>
          <p:nvSpPr>
            <p:cNvPr id="36" name="Shape 36"/>
            <p:cNvSpPr/>
            <p:nvPr/>
          </p:nvSpPr>
          <p:spPr>
            <a:xfrm>
              <a:off x="0" y="0"/>
              <a:ext cx="2840699" cy="584370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</a:p>
          </p:txBody>
        </p:sp>
        <p:sp>
          <p:nvSpPr>
            <p:cNvPr id="37" name="Shape 37"/>
            <p:cNvSpPr/>
            <p:nvPr/>
          </p:nvSpPr>
          <p:spPr>
            <a:xfrm>
              <a:off x="0" y="0"/>
              <a:ext cx="2840699" cy="1031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Patch matching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414699" y="13423707"/>
            <a:ext cx="3025322" cy="1031239"/>
            <a:chOff x="0" y="0"/>
            <a:chExt cx="3025320" cy="1031238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3025321" cy="53315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</a:p>
          </p:txBody>
        </p:sp>
        <p:sp>
          <p:nvSpPr>
            <p:cNvPr id="40" name="Shape 40"/>
            <p:cNvSpPr/>
            <p:nvPr/>
          </p:nvSpPr>
          <p:spPr>
            <a:xfrm>
              <a:off x="0" y="0"/>
              <a:ext cx="3025321" cy="10312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Texture Synthesis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8760318" y="13509829"/>
            <a:ext cx="2981282" cy="653725"/>
            <a:chOff x="0" y="0"/>
            <a:chExt cx="2981281" cy="653724"/>
          </a:xfrm>
        </p:grpSpPr>
        <p:sp>
          <p:nvSpPr>
            <p:cNvPr id="42" name="Shape 42"/>
            <p:cNvSpPr/>
            <p:nvPr/>
          </p:nvSpPr>
          <p:spPr>
            <a:xfrm>
              <a:off x="-1" y="-1"/>
              <a:ext cx="2981283" cy="65372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3" name="Shape 43"/>
            <p:cNvSpPr/>
            <p:nvPr/>
          </p:nvSpPr>
          <p:spPr>
            <a:xfrm>
              <a:off x="-1" y="-1"/>
              <a:ext cx="2981283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Content Fusio</a:t>
              </a:r>
              <a:r>
                <a:t>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956108" y="17518679"/>
            <a:ext cx="2700285" cy="576842"/>
            <a:chOff x="0" y="0"/>
            <a:chExt cx="2700284" cy="576841"/>
          </a:xfrm>
        </p:grpSpPr>
        <p:sp>
          <p:nvSpPr>
            <p:cNvPr id="45" name="Shape 45"/>
            <p:cNvSpPr/>
            <p:nvPr/>
          </p:nvSpPr>
          <p:spPr>
            <a:xfrm>
              <a:off x="-1" y="-1"/>
              <a:ext cx="2700286" cy="576843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" name="Shape 46"/>
            <p:cNvSpPr/>
            <p:nvPr/>
          </p:nvSpPr>
          <p:spPr>
            <a:xfrm>
              <a:off x="-1" y="-1"/>
              <a:ext cx="2700286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Color Trans</a:t>
              </a:r>
              <a:r>
                <a:t>fer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5734895" y="17624852"/>
            <a:ext cx="2025062" cy="574275"/>
            <a:chOff x="0" y="0"/>
            <a:chExt cx="2025061" cy="574274"/>
          </a:xfrm>
        </p:grpSpPr>
        <p:sp>
          <p:nvSpPr>
            <p:cNvPr id="48" name="Shape 48"/>
            <p:cNvSpPr/>
            <p:nvPr/>
          </p:nvSpPr>
          <p:spPr>
            <a:xfrm>
              <a:off x="-1" y="-1"/>
              <a:ext cx="2025063" cy="57427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9" name="Shape 49"/>
            <p:cNvSpPr/>
            <p:nvPr/>
          </p:nvSpPr>
          <p:spPr>
            <a:xfrm>
              <a:off x="-1" y="-1"/>
              <a:ext cx="2025063" cy="56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Denois</a:t>
              </a:r>
              <a:r>
                <a:t>e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951671" y="8908997"/>
            <a:ext cx="2767004" cy="561339"/>
            <a:chOff x="0" y="0"/>
            <a:chExt cx="2767003" cy="561338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2767004" cy="529285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0" y="0"/>
              <a:ext cx="2767004" cy="561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Segmentation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8666818" y="5170747"/>
            <a:ext cx="2950253" cy="561339"/>
            <a:chOff x="0" y="0"/>
            <a:chExt cx="2950252" cy="561338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2950253" cy="516969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0"/>
              <a:ext cx="2950253" cy="561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Hallucination</a:t>
              </a:r>
            </a:p>
          </p:txBody>
        </p:sp>
      </p:grpSp>
      <p:sp>
        <p:nvSpPr>
          <p:cNvPr id="57" name="Shape 57"/>
          <p:cNvSpPr/>
          <p:nvPr/>
        </p:nvSpPr>
        <p:spPr>
          <a:xfrm>
            <a:off x="11951671" y="5102943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488056" y="5170747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51671" y="5645682"/>
            <a:ext cx="30480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24137" y="5723102"/>
            <a:ext cx="2970217" cy="297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6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647322" y="5755521"/>
            <a:ext cx="2938163" cy="29381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409530" y="8934536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9056821" y="8954782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Add noise</a:t>
            </a: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75382" y="14358658"/>
            <a:ext cx="2462601" cy="246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864285" y="14358658"/>
            <a:ext cx="2517436" cy="251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9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324137" y="9635411"/>
            <a:ext cx="3072770" cy="307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647322" y="9635411"/>
            <a:ext cx="3024166" cy="3024166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8414631" y="17549054"/>
            <a:ext cx="2765877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Resize estimate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2057746" y="14317899"/>
            <a:ext cx="2676616" cy="2548499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74" name="image12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957670" y="9756374"/>
            <a:ext cx="3198969" cy="295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473740" y="18155696"/>
            <a:ext cx="1152187" cy="1152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082847" y="18622776"/>
            <a:ext cx="2298874" cy="229887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8473740" y="19307883"/>
            <a:ext cx="609107" cy="161376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Shape 78"/>
          <p:cNvSpPr/>
          <p:nvPr/>
        </p:nvSpPr>
        <p:spPr>
          <a:xfrm>
            <a:off x="19635478" y="18145014"/>
            <a:ext cx="1731263" cy="47776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Shape 79"/>
          <p:cNvSpPr/>
          <p:nvPr/>
        </p:nvSpPr>
        <p:spPr>
          <a:xfrm>
            <a:off x="18473740" y="18155696"/>
            <a:ext cx="609107" cy="46708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92" name="Group 92"/>
          <p:cNvGrpSpPr/>
          <p:nvPr/>
        </p:nvGrpSpPr>
        <p:grpSpPr>
          <a:xfrm>
            <a:off x="23001878" y="6187528"/>
            <a:ext cx="8184239" cy="13696958"/>
            <a:chOff x="0" y="0"/>
            <a:chExt cx="8184237" cy="13696957"/>
          </a:xfrm>
        </p:grpSpPr>
        <p:pic>
          <p:nvPicPr>
            <p:cNvPr id="80" name="house_night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794720" y="2817533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house_night2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794720" y="5579076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house_pic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794720" y="8340621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house_schrei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811175" y="11102162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night2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picasso2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0" y="8340621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83040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derschrei_small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11102162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" name="eagle_night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5589443" y="281753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eagle_night2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589443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94720" y="0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eagles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5589443" y="0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